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ABB4B-7F33-4769-AA8A-A892C199DB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60FF37-10E6-466A-B9D5-4957F425E218}" type="pres">
      <dgm:prSet presAssocID="{68DABB4B-7F33-4769-AA8A-A892C199DB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2C559-85DD-4D0F-A581-5E0713C2F825}" type="presOf" srcId="{68DABB4B-7F33-4769-AA8A-A892C199DB0A}" destId="{A060FF37-10E6-466A-B9D5-4957F425E218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471055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92D050"/>
                </a:solidFill>
              </a:rPr>
              <a:t>স্বাগতম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বাসুদেব কুমার কুন্ডু</a:t>
            </a:r>
          </a:p>
          <a:p>
            <a:r>
              <a:rPr lang="bn-BD" dirty="0" smtClean="0"/>
              <a:t>সহকারী শিক্ষক(গণিত ও বিজ্ঞান)</a:t>
            </a:r>
          </a:p>
          <a:p>
            <a:r>
              <a:rPr lang="bn-BD" dirty="0" smtClean="0"/>
              <a:t>গাজীপু্র ক্যান্টনমেট বোর্ড বালিকা উচ্চ বিদ্যালয়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3200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শ্রেণীঃ৮ম</a:t>
            </a:r>
          </a:p>
          <a:p>
            <a:r>
              <a:rPr lang="bn-BD" dirty="0" smtClean="0"/>
              <a:t>বিষয়ঃ বিজ্ঞান</a:t>
            </a:r>
          </a:p>
          <a:p>
            <a:r>
              <a:rPr lang="bn-BD" dirty="0" smtClean="0"/>
              <a:t>অধ্যায়ঃষষ্ঠ(১-৬পাঠ)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40496"/>
            <a:ext cx="2286000" cy="15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914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dirty="0" smtClean="0"/>
              <a:t>          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পরমাণুতে কি কি কণিকা আছে?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/>
              <a:t> </a:t>
            </a:r>
            <a:r>
              <a:rPr lang="bn-BD" dirty="0" smtClean="0"/>
              <a:t>         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পারমাণবিক সংখ্যা কাকে বলে?</a:t>
            </a:r>
          </a:p>
          <a:p>
            <a:r>
              <a:rPr lang="bn-BD" dirty="0"/>
              <a:t> </a:t>
            </a:r>
            <a:r>
              <a:rPr lang="bn-BD" dirty="0" smtClean="0"/>
              <a:t>         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ভরসংখ্যা কাকে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</a:rPr>
              <a:t>বাড়ির</a:t>
            </a:r>
            <a:r>
              <a:rPr lang="bn-BD" dirty="0" smtClean="0">
                <a:solidFill>
                  <a:srgbClr val="7030A0"/>
                </a:solidFill>
              </a:rPr>
              <a:t> </a:t>
            </a:r>
            <a:r>
              <a:rPr lang="bn-BD" sz="2800" dirty="0" smtClean="0">
                <a:solidFill>
                  <a:srgbClr val="7030A0"/>
                </a:solidFill>
              </a:rPr>
              <a:t>কাজ</a:t>
            </a:r>
            <a:endParaRPr lang="bn-BD" dirty="0" smtClean="0">
              <a:solidFill>
                <a:srgbClr val="7030A0"/>
              </a:solidFill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মৌলের পরমাণু থেকে আর একটি মৌলের পরমাণু ভিন্ন হওয়ার কারন বিশ্লেষণ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124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0"/>
            <a:ext cx="5943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</a:rPr>
              <a:t> ছবি ও ভিডিও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6172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কার্বন অণু ও পরমাণু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810000" cy="4114800"/>
          </a:xfrm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24937"/>
              </p:ext>
            </p:extLst>
          </p:nvPr>
        </p:nvGraphicFramePr>
        <p:xfrm>
          <a:off x="7315200" y="762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762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01784"/>
            <a:ext cx="3429000" cy="4037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64030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পেনসিল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3024848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</a:rPr>
              <a:t>পরমাণুর গঠন</a:t>
            </a:r>
            <a:endParaRPr lang="en-US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92727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</a:p>
          <a:p>
            <a:pPr algn="ctr"/>
            <a:r>
              <a:rPr lang="bn-BD" sz="2800" dirty="0" smtClean="0"/>
              <a:t>  </a:t>
            </a:r>
          </a:p>
          <a:p>
            <a:r>
              <a:rPr lang="bn-BD" sz="2800" dirty="0" smtClean="0"/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পরমাণুর কি কি কণিকা দ্বারা গঠিত তা বলতে পারবে</a:t>
            </a:r>
            <a:r>
              <a:rPr lang="bn-BD" sz="2800" dirty="0" smtClean="0"/>
              <a:t>।</a:t>
            </a:r>
            <a:r>
              <a:rPr lang="en-US" sz="2800" dirty="0" smtClean="0"/>
              <a:t>      </a:t>
            </a:r>
            <a:r>
              <a:rPr lang="bn-BD" sz="2800" dirty="0" smtClean="0"/>
              <a:t> 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পারমাণবিক সংখ্যা ও ভরসংখ্যা ব্যাখ্যা করতে পারবে।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/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পরমাণুর ইলেকট্রন,প্রোটন ও নিউট্রন সংখ্যা বের করতে পারবে</a:t>
            </a:r>
            <a:r>
              <a:rPr lang="bn-BD" sz="3200" dirty="0" smtClean="0"/>
              <a:t>।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7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2" y="2121249"/>
            <a:ext cx="3442716" cy="348386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25" y="2133600"/>
            <a:ext cx="3694175" cy="3429000"/>
          </a:xfrm>
        </p:spPr>
      </p:pic>
      <p:sp>
        <p:nvSpPr>
          <p:cNvPr id="6" name="TextBox 5"/>
          <p:cNvSpPr txBox="1"/>
          <p:nvPr/>
        </p:nvSpPr>
        <p:spPr>
          <a:xfrm>
            <a:off x="1905000" y="573231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অ্যারিস্টটল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92281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ডাল্টন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75853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পরমানুর ধারণার বিকাশ ও গঠন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445635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5944"/>
            <a:ext cx="4038600" cy="4214474"/>
          </a:xfrm>
        </p:spPr>
      </p:pic>
      <p:sp>
        <p:nvSpPr>
          <p:cNvPr id="8" name="TextBox 7"/>
          <p:cNvSpPr txBox="1"/>
          <p:nvPr/>
        </p:nvSpPr>
        <p:spPr>
          <a:xfrm>
            <a:off x="5933209" y="6211393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রাদারফোর্ড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2133600"/>
            <a:ext cx="25146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581400" y="2362200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09800" y="2590800"/>
            <a:ext cx="1295400" cy="1143000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628900" y="304800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1200" y="5105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ডিউটেরিয়াম পরমাণু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5474732"/>
            <a:ext cx="685800" cy="31063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563005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85800" y="6172200"/>
            <a:ext cx="361950" cy="3693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95400" y="617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781300" y="30480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628900" y="5814716"/>
            <a:ext cx="457200" cy="3574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38500" y="5900214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628900" y="6396059"/>
            <a:ext cx="457200" cy="28174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52800" y="635686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25 -0.06667 C -0.03681 -0.06667 0.025 0.00787 0.025 0.1 C 0.025 0.19166 -0.03681 0.26666 -0.1125 0.26666 C -0.18854 0.26666 -0.25 0.19166 -0.25 0.1 C -0.25 0.00787 -0.18854 -0.06667 -0.1125 -0.0666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2" grpId="0"/>
      <p:bldP spid="15" grpId="0" animBg="1"/>
      <p:bldP spid="16" grpId="0"/>
      <p:bldP spid="17" grpId="0" animBg="1"/>
      <p:bldP spid="18" grpId="0"/>
      <p:bldP spid="10" grpId="0" animBg="1"/>
      <p:bldP spid="13" grpId="0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পারমাণবিক সংখ্যা নির্ণয়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71800"/>
            <a:ext cx="2466975" cy="184785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-16158" r="-1"/>
          <a:stretch/>
        </p:blipFill>
        <p:spPr>
          <a:xfrm>
            <a:off x="720436" y="2209801"/>
            <a:ext cx="3775363" cy="2743199"/>
          </a:xfrm>
        </p:spPr>
      </p:pic>
      <p:sp>
        <p:nvSpPr>
          <p:cNvPr id="4" name="TextBox 3"/>
          <p:cNvSpPr txBox="1"/>
          <p:nvPr/>
        </p:nvSpPr>
        <p:spPr>
          <a:xfrm>
            <a:off x="1219200" y="534439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প্রোটন সংখ্যা-৭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715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পারমাণবিক  সংখ্যা-৭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953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প্রোটন সংখ্যা-৩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334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পারমাণবিক সংখ্যা-৩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7030A0"/>
                </a:solidFill>
              </a:rPr>
              <a:t>ভরসংখ্যা নির্ণয়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820194"/>
            <a:ext cx="2190750" cy="208597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2848769"/>
            <a:ext cx="2257425" cy="2028825"/>
          </a:xfrm>
        </p:spPr>
      </p:pic>
      <p:sp>
        <p:nvSpPr>
          <p:cNvPr id="8" name="TextBox 7"/>
          <p:cNvSpPr txBox="1"/>
          <p:nvPr/>
        </p:nvSpPr>
        <p:spPr>
          <a:xfrm>
            <a:off x="990600" y="4953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প্রোটন সংখ্যা-২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2233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নিউট্রন সংখ্যা-২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69166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ভরসংখ্যা-৪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95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প্রোটন সংখ্যা-৬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32233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নিউট্রন সংখ্যা-৬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584555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ভরসংখ্যা-১২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0"/>
            <a:ext cx="7924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X,Y,Z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মৌলের পারমাণবিক সংখ্যা যথাক্রমে ১১,১৪,১৭ এবং ভরসংখ্যা</a:t>
            </a:r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২৩,২৮,৩৫ ।এদের একটি পরমাণুতে প্রোটন, নিউট্রন,ইলেকট্রন সংখ্যা নির্ণয় কর</a:t>
            </a:r>
            <a:r>
              <a:rPr lang="bn-BD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82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172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PowerPoint Presentation</vt:lpstr>
      <vt:lpstr> ছবি ও ভিডিও </vt:lpstr>
      <vt:lpstr>PowerPoint Presentation</vt:lpstr>
      <vt:lpstr>PowerPoint Presentation</vt:lpstr>
      <vt:lpstr> </vt:lpstr>
      <vt:lpstr> </vt:lpstr>
      <vt:lpstr>পারমাণবিক সংখ্যা নির্ণয়</vt:lpstr>
      <vt:lpstr>ভরসংখ্যা নির্ণয়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58</cp:revision>
  <dcterms:created xsi:type="dcterms:W3CDTF">2006-08-16T00:00:00Z</dcterms:created>
  <dcterms:modified xsi:type="dcterms:W3CDTF">2013-02-03T06:14:20Z</dcterms:modified>
</cp:coreProperties>
</file>